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8" r:id="rId6"/>
    <p:sldId id="277" r:id="rId7"/>
    <p:sldId id="27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Levantai-vos, jovens crentes, </a:t>
            </a:r>
          </a:p>
          <a:p>
            <a:r>
              <a:rPr lang="pt-BR" dirty="0"/>
              <a:t>Firmes pela cruz! </a:t>
            </a:r>
          </a:p>
          <a:p>
            <a:r>
              <a:rPr lang="pt-BR" dirty="0"/>
              <a:t>Combatei os inimigos </a:t>
            </a:r>
          </a:p>
          <a:p>
            <a:r>
              <a:rPr lang="pt-BR" dirty="0"/>
              <a:t>Do Senhor Jesus!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4366FD-5560-4889-82D5-F717E2FD44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Lealdade, ó jovens crentes </a:t>
            </a:r>
          </a:p>
          <a:p>
            <a:r>
              <a:rPr lang="pt-BR" dirty="0"/>
              <a:t>A Jesus, Senhor! </a:t>
            </a:r>
          </a:p>
          <a:p>
            <a:r>
              <a:rPr lang="pt-BR" dirty="0"/>
              <a:t>Firmes sempre nas doutrinas </a:t>
            </a:r>
          </a:p>
          <a:p>
            <a:r>
              <a:rPr lang="pt-BR" dirty="0"/>
              <a:t>Do bom Redentor.</a:t>
            </a:r>
          </a:p>
        </p:txBody>
      </p:sp>
    </p:spTree>
    <p:extLst>
      <p:ext uri="{BB962C8B-B14F-4D97-AF65-F5344CB8AC3E}">
        <p14:creationId xmlns:p14="http://schemas.microsoft.com/office/powerpoint/2010/main" val="167948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Vede as hostes temerárias, </a:t>
            </a:r>
          </a:p>
          <a:p>
            <a:r>
              <a:rPr lang="pt-BR" dirty="0"/>
              <a:t>Cheias de furor; </a:t>
            </a:r>
          </a:p>
          <a:p>
            <a:r>
              <a:rPr lang="pt-BR" dirty="0"/>
              <a:t>Ó, unidos, combatamos </a:t>
            </a:r>
          </a:p>
          <a:p>
            <a:r>
              <a:rPr lang="pt-BR" dirty="0"/>
              <a:t>Sempre, sem temor! </a:t>
            </a:r>
          </a:p>
        </p:txBody>
      </p:sp>
    </p:spTree>
    <p:extLst>
      <p:ext uri="{BB962C8B-B14F-4D97-AF65-F5344CB8AC3E}">
        <p14:creationId xmlns:p14="http://schemas.microsoft.com/office/powerpoint/2010/main" val="1823501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4366FD-5560-4889-82D5-F717E2FD44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Lealdade, ó jovens crentes </a:t>
            </a:r>
          </a:p>
          <a:p>
            <a:r>
              <a:rPr lang="pt-BR" dirty="0"/>
              <a:t>A Jesus, Senhor! </a:t>
            </a:r>
          </a:p>
          <a:p>
            <a:r>
              <a:rPr lang="pt-BR" dirty="0"/>
              <a:t>Firmes sempre nas doutrinas </a:t>
            </a:r>
          </a:p>
          <a:p>
            <a:r>
              <a:rPr lang="pt-BR" dirty="0"/>
              <a:t>Do bom Redentor.</a:t>
            </a:r>
          </a:p>
        </p:txBody>
      </p:sp>
    </p:spTree>
    <p:extLst>
      <p:ext uri="{BB962C8B-B14F-4D97-AF65-F5344CB8AC3E}">
        <p14:creationId xmlns:p14="http://schemas.microsoft.com/office/powerpoint/2010/main" val="2702574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Avançai com lealdade, </a:t>
            </a:r>
          </a:p>
          <a:p>
            <a:r>
              <a:rPr lang="pt-BR" dirty="0"/>
              <a:t>Firmes em Jesus! </a:t>
            </a:r>
          </a:p>
          <a:p>
            <a:r>
              <a:rPr lang="pt-BR" dirty="0"/>
              <a:t>Seja a Bíblia vosso guia </a:t>
            </a:r>
          </a:p>
          <a:p>
            <a:r>
              <a:rPr lang="pt-BR" dirty="0"/>
              <a:t>Da celeste luz.</a:t>
            </a:r>
          </a:p>
        </p:txBody>
      </p:sp>
    </p:spTree>
    <p:extLst>
      <p:ext uri="{BB962C8B-B14F-4D97-AF65-F5344CB8AC3E}">
        <p14:creationId xmlns:p14="http://schemas.microsoft.com/office/powerpoint/2010/main" val="1267222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LEALDADE, Ó JOVENS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4366FD-5560-4889-82D5-F717E2FD44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Lealdade, ó jovens crentes </a:t>
            </a:r>
          </a:p>
          <a:p>
            <a:r>
              <a:rPr lang="pt-BR" dirty="0"/>
              <a:t>A Jesus, Senhor! </a:t>
            </a:r>
          </a:p>
          <a:p>
            <a:r>
              <a:rPr lang="pt-BR" dirty="0"/>
              <a:t>Firmes sempre nas doutrinas </a:t>
            </a:r>
          </a:p>
          <a:p>
            <a:r>
              <a:rPr lang="pt-BR" dirty="0"/>
              <a:t>Do bom Redentor.</a:t>
            </a:r>
          </a:p>
        </p:txBody>
      </p:sp>
    </p:spTree>
    <p:extLst>
      <p:ext uri="{BB962C8B-B14F-4D97-AF65-F5344CB8AC3E}">
        <p14:creationId xmlns:p14="http://schemas.microsoft.com/office/powerpoint/2010/main" val="2681729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141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LEALDADE, Ó JOVENS</vt:lpstr>
      <vt:lpstr>LEALDADE, Ó JOVENS</vt:lpstr>
      <vt:lpstr>LEALDADE, Ó JOVENS</vt:lpstr>
      <vt:lpstr>LEALDADE, Ó JOVENS</vt:lpstr>
      <vt:lpstr>LEALDADE, Ó JOVENS</vt:lpstr>
      <vt:lpstr>LEALDADE, Ó JOVENS</vt:lpstr>
      <vt:lpstr>LEALDADE, Ó JOVENS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2019-06-12T23:16:10Z</dcterms:modified>
</cp:coreProperties>
</file>

<file path=docProps/thumbnail.jpeg>
</file>